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54"/>
  </p:notesMasterIdLst>
  <p:sldIdLst>
    <p:sldId id="2247" r:id="rId2"/>
    <p:sldId id="4187" r:id="rId3"/>
    <p:sldId id="4183" r:id="rId4"/>
    <p:sldId id="4316" r:id="rId5"/>
    <p:sldId id="4429" r:id="rId6"/>
    <p:sldId id="4450" r:id="rId7"/>
    <p:sldId id="4451" r:id="rId8"/>
    <p:sldId id="4452" r:id="rId9"/>
    <p:sldId id="4453" r:id="rId10"/>
    <p:sldId id="4194" r:id="rId11"/>
    <p:sldId id="4211" r:id="rId12"/>
    <p:sldId id="4394" r:id="rId13"/>
    <p:sldId id="4395" r:id="rId14"/>
    <p:sldId id="4396" r:id="rId15"/>
    <p:sldId id="4397" r:id="rId16"/>
    <p:sldId id="4454" r:id="rId17"/>
    <p:sldId id="4455" r:id="rId18"/>
    <p:sldId id="4456" r:id="rId19"/>
    <p:sldId id="4457" r:id="rId20"/>
    <p:sldId id="4351" r:id="rId21"/>
    <p:sldId id="4352" r:id="rId22"/>
    <p:sldId id="4279" r:id="rId23"/>
    <p:sldId id="4223" r:id="rId24"/>
    <p:sldId id="4297" r:id="rId25"/>
    <p:sldId id="4298" r:id="rId26"/>
    <p:sldId id="4299" r:id="rId27"/>
    <p:sldId id="4300" r:id="rId28"/>
    <p:sldId id="4224" r:id="rId29"/>
    <p:sldId id="4464" r:id="rId30"/>
    <p:sldId id="4465" r:id="rId31"/>
    <p:sldId id="4466" r:id="rId32"/>
    <p:sldId id="4467" r:id="rId33"/>
    <p:sldId id="4468" r:id="rId34"/>
    <p:sldId id="4469" r:id="rId35"/>
    <p:sldId id="4470" r:id="rId36"/>
    <p:sldId id="4247" r:id="rId37"/>
    <p:sldId id="4301" r:id="rId38"/>
    <p:sldId id="4319" r:id="rId39"/>
    <p:sldId id="4320" r:id="rId40"/>
    <p:sldId id="4321" r:id="rId41"/>
    <p:sldId id="4322" r:id="rId42"/>
    <p:sldId id="4458" r:id="rId43"/>
    <p:sldId id="4459" r:id="rId44"/>
    <p:sldId id="4280" r:id="rId45"/>
    <p:sldId id="4318" r:id="rId46"/>
    <p:sldId id="4302" r:id="rId47"/>
    <p:sldId id="4303" r:id="rId48"/>
    <p:sldId id="4460" r:id="rId49"/>
    <p:sldId id="4461" r:id="rId50"/>
    <p:sldId id="4462" r:id="rId51"/>
    <p:sldId id="4463" r:id="rId52"/>
    <p:sldId id="4231" r:id="rId53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55"/>
      <p:bold r:id="rId56"/>
      <p:italic r:id="rId57"/>
      <p:boldItalic r:id="rId58"/>
    </p:embeddedFont>
    <p:embeddedFont>
      <p:font typeface="Mulish" charset="0"/>
      <p:regular r:id="rId59"/>
      <p:bold r:id="rId60"/>
      <p:italic r:id="rId61"/>
      <p:boldItalic r:id="rId6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09" autoAdjust="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1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presProps" Target="presProps.xml"/><Relationship Id="rId68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viewProps" Target="viewProps.xml"/><Relationship Id="rId69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E7CD7-1A8B-019F-3C62-301552EBC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7EE6AF-9545-0DBE-5617-59DAACE81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27A26A-3179-BA0B-D6C6-9AC91211ED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7211B-81B1-FE0B-7798-EEDAB08ED0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828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4E22C-F60B-D0A9-E26B-DD92E340F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9AFC2-3998-4CDA-9967-1DECE68300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F15D29-A024-6DB0-E2B7-93533431E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F023E9-BD9A-7532-A86C-46F0ED56FA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476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CB14-7431-190C-42F1-6228F350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135785-16A4-416F-76CD-942F01304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71E80D-3A7C-9122-883B-1992E4FFA7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F560D-5121-769C-B09D-126005A21D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8249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CE22E-C779-025B-9B92-BA0277F04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A5E6BA-18B8-640B-6B23-75A7356BE5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526E8E-8D08-0207-FAC4-80C0B0107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C479B-F964-9C6F-6BBA-4A67061F5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9507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CEF9A-C82F-D841-491A-D1C7BC6AC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B9C01F-59D4-0943-1774-0376D4B0B8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70CA50-D038-EBAB-4404-384385914D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B3855A-D9EF-2C78-17CF-CF5DFC7885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4774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68C7F-AD50-BEC9-CFD2-C41DDCA92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4BF3A6-35EB-53B0-504F-BBA82CDC36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237A12-4E44-0EBA-D56C-0BD9875715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BCF468-9668-9535-195F-228E92E9F7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7807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37102-8011-613B-54BF-22ACFCD5E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C6E5F1-A6F2-5259-73F8-ABFF90F330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FF43BA-27FB-337B-1C49-5E0B90EA0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2812D1-673D-0D6F-B3ED-A916C59F0B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387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FAE2D-20C9-BC48-B75A-6E164B646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9EB38C-71AE-A163-2291-562E37462A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1D33E3-38CD-A9F0-A275-7D84E66AFC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8E4FC-FF2F-58C7-46AF-94CC674DB2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0407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94683-5586-23B0-E4EB-CED45D66D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CE7F3B-8B59-9FB4-CAB2-6C43FFCD1C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BD2572-351E-E3AB-08C2-126F8119F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D83DB-1D70-9C92-6700-6BD236A377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6061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EB49D-8D60-436A-DC3F-430437B64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AF94BA-6A51-6D26-A118-82FD9AC9CC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DD4CF3-32EE-BD55-A978-5E775CE95B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4B0B5F-BC3E-6F8D-ED60-CFEE1477C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6794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9B6069-D162-47DE-1C70-A6EF5B2FD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0717BA-E299-8A8D-7F20-CBC74836DF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2D7AFC-38EA-43E6-E40B-F4F3B5EF3A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B3CBF-99F4-D0B7-8BCB-77367DCE0C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9652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F28A5-AA26-BE4C-709D-7F300B420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E8070C-3E48-66EF-3B76-D30735D25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1169E7-8481-9152-9EC3-03532FC82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CD088-03B3-474B-B17F-3D751846E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5737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5B9AF-8DEC-E9D4-ACC8-1C779FA00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C1AE0B-96DA-4E64-9DE9-ACC8B90259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25B5D5-6FEE-7E97-6EE1-D864FAD290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D0115-F975-41FE-052B-02C3BF2CD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0916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924CA-C873-9498-7A24-30ECD4898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F7E79D-7123-4023-DE1D-51069C7CF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9E9A4A-3D8C-AD64-F162-B5B5CD50DE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700A49-46ED-D7A6-9970-068573D1C6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1426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3C69F-2CD1-9A60-8310-04CD8F12E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128CF2-0A8D-4C33-A52E-752DA725DA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D043A4-116D-E7F7-CA93-BC7FE006C5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C0AF39-4FE3-9D19-620B-C0D955CEC4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322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C907E-53E8-18DB-B75D-8ED3286FC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57C192-8028-D276-F824-27668B606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6C7DB5-9FE9-93D2-22B4-B6763347E3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A61F4-7AF1-FDC9-4C3A-5C3699A3C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687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587A4-84A2-443A-C1E6-F24FA3FD0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3D394B-9D5B-E1A4-EB7C-15529CC516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7A717A-CFAF-CD02-EB29-99C111E940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F69BC-B8BC-0AC5-0B94-240CA07621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0251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3EF1C-4B58-84A8-D41A-EB4B8142C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2DB17A-4AC6-5C2C-4F53-5144C0055C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511F81-3DAB-CE46-0ACB-7D37297C3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7A782-CAF9-B12D-7E55-EE03FDA66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1053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95B31-84FE-1239-8184-0FFEE33BB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02870E-B025-5082-6D15-8A5F1BBF07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47CFD2-D03B-F21C-526E-22069536D8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9081E8-2DB3-0706-CB97-F72565F63E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44741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A4F04-285B-FAEA-20AE-A4A3BA49F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2128FD-2D6A-620A-5BD2-1FD9B4AAA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36B3C1-6FE5-4C7B-1F79-19B9A7838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043D12-2303-5314-9532-08AC0B3CC7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23453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F4383-EF9F-B7BA-005C-B0E7D2955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0254A7-2114-CF67-3BC2-48231D6028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9CDB3E-C60D-240F-A380-7688F92EEE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4B29F7-6B46-2EC0-75B3-32F5B4214E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206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CEEC4-A7D0-60F1-F8CC-39BE09A1A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91D2CA-4260-E4AA-F025-DD8D7B4777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3413E5-E547-1852-F13C-BD1040C17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6AD8F1-6763-0F77-5B24-9527D89E7C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1683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99F05-B85C-1EF9-BD77-44583CAB3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313222-209D-6AC9-302A-A03211D8FE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3E7DDF-6BBE-5ABA-AF60-2ABA464880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28A426-C732-5E05-0448-1C54C714E1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7203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53414-2713-6EF5-458C-873960A5D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28240E-CABA-E7FC-24D2-2C9F77CB6F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91A94-922A-AF94-5E78-96768C73EE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84771F-AA3C-2073-F343-E7E374E1CE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214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2804-39CE-3F66-F5F7-1718CDA7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67CD91-8A7C-0F6E-CDCD-A8A674FC7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98FD3-3786-7852-6624-95EE3B5A5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55BF-A75A-1505-1D76-200FDA0FA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543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0745-4A58-84E3-6EFD-6E6998F16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7DABF-CC80-C32E-4FBC-DC8617C44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154B06-93EB-7151-0B61-9E17AC22B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63CB3-D150-89FC-057F-51CA3A6B4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60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D9970-4CE2-7FEB-3746-1C10D62CC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64AC60-B01E-D69B-F325-39357684F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6D323-28A1-0332-9194-A9002ACB07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374520-D18C-71B0-D366-CC5ABA1E7B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221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59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1B749-261B-C08F-DDAA-A8290AFD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CE80D-CB8C-8311-01F2-E447E4CA73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4E51A8-5E7C-1D27-733A-24630546C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2E6FB-5241-1F54-1ACE-9D976E318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427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A851A-3D30-A9DC-8046-69E719568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F9D93-FF99-9085-B07C-52868014ED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448CBF-58AE-91B9-A37F-99E9C1E853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D06FB-4151-983D-D8BE-4E1205DA0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74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12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Long /ū/ Graphemes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Long /</a:t>
            </a:r>
            <a:r>
              <a:rPr lang="en-US" sz="6000" b="1" dirty="0"/>
              <a:t>ū/ Graphemes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12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8BE8D-7462-AFAC-F0DF-514A214E9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5BFF9DC-B3D4-82C6-4710-811C5612132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ue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1363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AB5BE-581D-FAB6-0105-BEAFCCD61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F7F49-9810-D6D1-9A14-FB6A35F7E9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63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93599-D31E-9178-7A95-50B08CB56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128CD04-5C9D-F860-0E0C-3EBEC9B8240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7324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58533-768F-D828-3E0C-CB2195F5C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8340170-7A1C-0A44-1991-B8EA596FE77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u_e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1342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1E840-01D4-1F0C-8D18-2E4D8155D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D5A3D01-3500-F912-CA2C-112B6B5F61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ou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785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DBCF0-CE5D-14C0-5D8B-E297D5C02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04ED560-6718-8BB3-BC2A-D242AE915FE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76644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4A0C6-5A4E-ABD3-BCBD-42B474DD0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E79CE7A-38A3-0218-0600-5973EE94A6E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7905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949E4-CF10-8A89-A93D-20020F400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9EB36F-CF5B-7AE0-FCE9-7130779546F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317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11 r-Controlled Vowels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3828B-4997-7968-6CF8-EBCF9E432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1AA803E-F801-3053-FE88-040CCBEE1F9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food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28307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9F118-6CCF-7E67-FACD-9C5198544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BD6BB5-287F-FF6C-9DA3-A189C412C38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loose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7870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true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blue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C0BE9-0BA9-CFBE-EECB-1BCBC9853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9C32034-5771-23CE-5505-58E78C7B90D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flew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09718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61CC6-FE5F-EA1E-9BFF-A89ADBA2A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B0D6D3-23DE-359C-8B7C-65F4FD6C4A5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chew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7605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A0666-38E2-A497-8271-FC48977A3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FA3A5EC-5055-1CF6-8743-02BF1E786AD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fruit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92596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35AA6-41CF-A1F8-7B9E-CBD07593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0C484C8-2076-BBC2-71C4-3A3F0EE7AF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suit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1002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flute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C2B4E-84DC-09F2-8FEB-31A1CB58E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481132F-1D4E-43A7-8BE3-24F571A43DC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rude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225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ar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ir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ur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D7453F-B39C-EA6C-0B13-343702503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4944ADD-043F-D134-1F33-F18F17B8048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group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62509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5226D-9828-09C6-830D-CD0B7FEF93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542DE2F-3620-55F2-3EF7-2588D3919A8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soup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11620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04A6A-C35A-7195-B1E0-4D7DD6D54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3BDEF89-9287-8481-6BD9-22580265D98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tutu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75688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428D5-2299-702F-6C29-C26D6028A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8451DB2-765B-40B7-BC32-48165498BFC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Ruby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047441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91DC8-8570-A36E-A693-12077D7BE0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24524DF-EDE2-45C0-615D-2A0ACCFDCDB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shoe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27897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A0565-BBE5-ABB0-360C-9EB3943A9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C789379-817D-0CE5-0A6B-B438D857F66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onto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67626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12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887FD-486F-736E-21B3-C708028FD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27F9330-0A12-367D-3BB7-BC45A8D3DF3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28789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A1880-A6CF-B374-3BA5-96881A036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BE3BD0F-115A-11C1-3928-50590FB523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into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03849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BC1CD-04B6-290B-2776-BADFAE489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7E1F75-3AE3-9ACA-593A-478ECD7A943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room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8782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7F6E-BE2B-693E-7F4C-E8760008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4E24671-1EAB-59C4-6C68-DBED94F6F49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dark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A4BADB7-46A8-C984-8523-10A28A594F3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far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4D5E1B2-D309-0FFE-4E32-A0ABEF19968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short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3BE4A3-1D42-DC94-CD1D-A6D1E3E2ECD2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corn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E89AE2-23C2-8906-24ED-195DC4F38D8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nerve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BAD981-FBA8-FC27-3FDF-8BC0BC5D0CF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4AF4EC9-8BD4-CC95-C31C-D0E22C7F8AD6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kerb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00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9E948-807F-34F0-9834-10DA0B5AE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34609A5-D447-07F8-1719-48723E96B45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soon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39296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5593D-4B59-F660-A9D6-A174A3A75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C89C42-6C0F-9BFD-17CD-18B3DB3059C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36774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EBBF2-371A-892F-EDD9-6FAC097B0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A4BC8E6-CB36-6A5C-3FD5-77F6113A00A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25047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925BF-2222-69E1-02E4-6552489CF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101842D-D1D5-F5EF-1C45-85CE7F3BF44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you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06294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12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about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9FD32-7193-03B2-B87C-54B028007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764BDCA-69A8-8A1B-18B3-A040B04AE2E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2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before</a:t>
            </a:r>
            <a:endParaRPr sz="22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65181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5B5BF-EA8E-980F-5695-7E1792240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2781E7D-1EFE-AE7D-C535-1BA995A0322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don’t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50746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AB5D9-B54C-21B2-A3A7-80712E132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EC330D1-FD2C-5F40-94A5-1555CC5E731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goes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87778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980F3-CBDD-243D-DBFF-62B058F00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F117AC1-7856-247D-BE3D-D23DBB7B537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house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0500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92F12-66A7-D402-8D51-E6718FC75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0356D66-CBDB-70A7-A873-AF183E04BCF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twirl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430661C-C247-31BE-5E73-042E0884FB4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s</a:t>
            </a: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tir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7EBF008-5BAA-8B62-420F-EE6F1F3F541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fur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638E162-0B40-87CA-76D3-DD49138C36E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surf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1F374F7-FAC9-102C-BD1A-BC2C9FD0FDC4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F0CAE3-A822-D0A5-6518-FD5498C3347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A4D7A8-C9C4-D363-CBB1-98750722C9DB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29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09F4E-2ECF-AD5B-27A3-99AC3F7AF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1C5036C-FF0B-4CA1-70C1-BC2A89BABAB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our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4033268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B5F9E-84DE-32B0-C400-D666A29E7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038C843-3B58-82E4-0FAF-52205AADAE6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2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please</a:t>
            </a:r>
            <a:endParaRPr sz="22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093972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Set 13 Vowel Teams and Diphthongs</a:t>
            </a: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514A4-93CE-3BAB-6A8C-58DC87E15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068598-B64D-934A-3B84-813D6B9F440A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11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7EA98C-3625-D68E-31CA-B76117E555F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825177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84BBC-0A82-7B77-6879-00ED1CADC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6429D60D-D2ED-87A2-5933-FE1DC31DEC7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f</a:t>
            </a:r>
            <a:r>
              <a:rPr lang="en-US" sz="8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 </a:t>
            </a:r>
            <a:r>
              <a:rPr lang="en-US" sz="8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irst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95A047C-C387-44D8-FC0D-195B59D0F536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for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2ADBF5B-74C9-A5A9-8C9F-1A27A8F7579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her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EDB59FE-921F-7589-57D2-1A4FCFED918B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inside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523E00-A39E-38C4-C121-E2E5433181D8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2D95BE59-3778-3F74-B0ED-901B51B82668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or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9FC201-7BD9-DA76-865E-5AFFDE7C8EFB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314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10719-73A7-AA9C-524E-81D72F842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5AE01-C2BF-1835-38FE-DEF920AE8005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11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6E5F1A-9E0D-AB83-5C4C-B8B0E26DF79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543458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A425B-089D-6048-C797-1085FEDD8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1DC0C55-3373-6D41-6396-1498102CA5AB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again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EC271C2E-308E-A07A-BBF0-A9ED83C0B96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other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A85CFAF0-A46E-8239-B699-DFA22444D60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their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E8437B0-F81F-BFBD-DD5A-0770C665B768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6CD41C-CA32-51F4-1B6C-9A8CC5C285A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52D6291B-C89C-D45F-25E2-3459EB070549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E6593AC5-441B-84CA-8024-23B8A3AC3905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664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2873831A-90BB-4ABE-955A-13A49B19DABE}"/>
</file>

<file path=customXml/itemProps2.xml><?xml version="1.0" encoding="utf-8"?>
<ds:datastoreItem xmlns:ds="http://schemas.openxmlformats.org/officeDocument/2006/customXml" ds:itemID="{E3E3A631-6C2D-444E-87F4-3450373B6299}"/>
</file>

<file path=customXml/itemProps3.xml><?xml version="1.0" encoding="utf-8"?>
<ds:datastoreItem xmlns:ds="http://schemas.openxmlformats.org/officeDocument/2006/customXml" ds:itemID="{D0576D6E-8C08-49BE-A4D0-18C094DADEA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26401</TotalTime>
  <Words>164</Words>
  <Application>Microsoft Office PowerPoint</Application>
  <PresentationFormat>On-screen Show (4:3)</PresentationFormat>
  <Paragraphs>122</Paragraphs>
  <Slides>52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7" baseType="lpstr">
      <vt:lpstr>Calibri</vt:lpstr>
      <vt:lpstr>Mulish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77</cp:revision>
  <dcterms:created xsi:type="dcterms:W3CDTF">2022-06-06T14:24:31Z</dcterms:created>
  <dcterms:modified xsi:type="dcterms:W3CDTF">2026-01-29T00:15:20Z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